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4" r:id="rId20"/>
    <p:sldId id="273" r:id="rId21"/>
    <p:sldId id="276" r:id="rId22"/>
    <p:sldId id="277" r:id="rId23"/>
    <p:sldId id="278" r:id="rId24"/>
    <p:sldId id="279" r:id="rId25"/>
    <p:sldId id="282" r:id="rId26"/>
    <p:sldId id="280" r:id="rId27"/>
    <p:sldId id="281" r:id="rId28"/>
    <p:sldId id="283" r:id="rId29"/>
    <p:sldId id="284" r:id="rId30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D4B44A-A78B-42D5-98A1-DBCD9A62E43C}" v="2" dt="2021-10-12T09:28:02.9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/>
    <p:restoredTop sz="92416"/>
  </p:normalViewPr>
  <p:slideViewPr>
    <p:cSldViewPr snapToGrid="0" snapToObjects="1">
      <p:cViewPr varScale="1">
        <p:scale>
          <a:sx n="149" d="100"/>
          <a:sy n="149" d="100"/>
        </p:scale>
        <p:origin x="6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mian Kurpiewski" userId="a6c40eeacb61fb23" providerId="LiveId" clId="{DCD4B44A-A78B-42D5-98A1-DBCD9A62E43C}"/>
    <pc:docChg chg="undo custSel modSld">
      <pc:chgData name="Damian Kurpiewski" userId="a6c40eeacb61fb23" providerId="LiveId" clId="{DCD4B44A-A78B-42D5-98A1-DBCD9A62E43C}" dt="2021-10-12T09:38:23.429" v="262" actId="20577"/>
      <pc:docMkLst>
        <pc:docMk/>
      </pc:docMkLst>
      <pc:sldChg chg="addSp modSp mod modMedia setBg">
        <pc:chgData name="Damian Kurpiewski" userId="a6c40eeacb61fb23" providerId="LiveId" clId="{DCD4B44A-A78B-42D5-98A1-DBCD9A62E43C}" dt="2021-10-12T09:28:02.986" v="51" actId="1076"/>
        <pc:sldMkLst>
          <pc:docMk/>
          <pc:sldMk cId="310699970" sldId="256"/>
        </pc:sldMkLst>
        <pc:spChg chg="mod">
          <ac:chgData name="Damian Kurpiewski" userId="a6c40eeacb61fb23" providerId="LiveId" clId="{DCD4B44A-A78B-42D5-98A1-DBCD9A62E43C}" dt="2021-10-12T09:27:31.264" v="48" actId="3062"/>
          <ac:spMkLst>
            <pc:docMk/>
            <pc:sldMk cId="310699970" sldId="256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27:51.168" v="49" actId="1582"/>
          <ac:spMkLst>
            <pc:docMk/>
            <pc:sldMk cId="310699970" sldId="256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27:12.816" v="44" actId="26606"/>
          <ac:spMkLst>
            <pc:docMk/>
            <pc:sldMk cId="310699970" sldId="256"/>
            <ac:spMk id="9" creationId="{C1DD1A8A-57D5-4A81-AD04-532B043C5611}"/>
          </ac:spMkLst>
        </pc:spChg>
        <pc:spChg chg="add">
          <ac:chgData name="Damian Kurpiewski" userId="a6c40eeacb61fb23" providerId="LiveId" clId="{DCD4B44A-A78B-42D5-98A1-DBCD9A62E43C}" dt="2021-10-12T09:27:12.816" v="44" actId="26606"/>
          <ac:spMkLst>
            <pc:docMk/>
            <pc:sldMk cId="310699970" sldId="256"/>
            <ac:spMk id="11" creationId="{007891EC-4501-44ED-A8C8-B11B6DB767AB}"/>
          </ac:spMkLst>
        </pc:spChg>
        <pc:picChg chg="add mod">
          <ac:chgData name="Damian Kurpiewski" userId="a6c40eeacb61fb23" providerId="LiveId" clId="{DCD4B44A-A78B-42D5-98A1-DBCD9A62E43C}" dt="2021-10-12T09:27:13.877" v="46"/>
          <ac:picMkLst>
            <pc:docMk/>
            <pc:sldMk cId="310699970" sldId="256"/>
            <ac:picMk id="5" creationId="{E330B7E7-9A7C-4023-8C0B-0CA593782757}"/>
          </ac:picMkLst>
        </pc:picChg>
        <pc:picChg chg="add mod">
          <ac:chgData name="Damian Kurpiewski" userId="a6c40eeacb61fb23" providerId="LiveId" clId="{DCD4B44A-A78B-42D5-98A1-DBCD9A62E43C}" dt="2021-10-12T09:28:02.986" v="51" actId="1076"/>
          <ac:picMkLst>
            <pc:docMk/>
            <pc:sldMk cId="310699970" sldId="256"/>
            <ac:picMk id="7" creationId="{3F733F16-59DB-486C-A4A5-AAEA92D4C514}"/>
          </ac:picMkLst>
        </pc:picChg>
      </pc:sldChg>
      <pc:sldChg chg="addSp modSp mod setBg">
        <pc:chgData name="Damian Kurpiewski" userId="a6c40eeacb61fb23" providerId="LiveId" clId="{DCD4B44A-A78B-42D5-98A1-DBCD9A62E43C}" dt="2021-10-12T09:28:18.823" v="52" actId="26606"/>
        <pc:sldMkLst>
          <pc:docMk/>
          <pc:sldMk cId="1320695171" sldId="257"/>
        </pc:sldMkLst>
        <pc:spChg chg="mod">
          <ac:chgData name="Damian Kurpiewski" userId="a6c40eeacb61fb23" providerId="LiveId" clId="{DCD4B44A-A78B-42D5-98A1-DBCD9A62E43C}" dt="2021-10-12T09:28:18.823" v="52" actId="26606"/>
          <ac:spMkLst>
            <pc:docMk/>
            <pc:sldMk cId="1320695171" sldId="257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28:18.823" v="52" actId="26606"/>
          <ac:spMkLst>
            <pc:docMk/>
            <pc:sldMk cId="1320695171" sldId="257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28:18.823" v="52" actId="26606"/>
          <ac:spMkLst>
            <pc:docMk/>
            <pc:sldMk cId="1320695171" sldId="257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28:27.623" v="53" actId="26606"/>
        <pc:sldMkLst>
          <pc:docMk/>
          <pc:sldMk cId="1348111473" sldId="258"/>
        </pc:sldMkLst>
        <pc:spChg chg="mod">
          <ac:chgData name="Damian Kurpiewski" userId="a6c40eeacb61fb23" providerId="LiveId" clId="{DCD4B44A-A78B-42D5-98A1-DBCD9A62E43C}" dt="2021-10-12T09:28:27.623" v="53" actId="26606"/>
          <ac:spMkLst>
            <pc:docMk/>
            <pc:sldMk cId="1348111473" sldId="258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28:27.623" v="53" actId="26606"/>
          <ac:spMkLst>
            <pc:docMk/>
            <pc:sldMk cId="1348111473" sldId="258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28:27.623" v="53" actId="26606"/>
          <ac:spMkLst>
            <pc:docMk/>
            <pc:sldMk cId="1348111473" sldId="258"/>
            <ac:spMk id="8" creationId="{DE7FFD28-545C-4C88-A2E7-152FB234C92C}"/>
          </ac:spMkLst>
        </pc:spChg>
      </pc:sldChg>
      <pc:sldChg chg="addSp delSp modSp mod setBg">
        <pc:chgData name="Damian Kurpiewski" userId="a6c40eeacb61fb23" providerId="LiveId" clId="{DCD4B44A-A78B-42D5-98A1-DBCD9A62E43C}" dt="2021-10-12T09:29:25.254" v="64" actId="20577"/>
        <pc:sldMkLst>
          <pc:docMk/>
          <pc:sldMk cId="524768298" sldId="259"/>
        </pc:sldMkLst>
        <pc:spChg chg="mod">
          <ac:chgData name="Damian Kurpiewski" userId="a6c40eeacb61fb23" providerId="LiveId" clId="{DCD4B44A-A78B-42D5-98A1-DBCD9A62E43C}" dt="2021-10-12T09:28:42.536" v="56" actId="26606"/>
          <ac:spMkLst>
            <pc:docMk/>
            <pc:sldMk cId="524768298" sldId="259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29:25.254" v="64" actId="20577"/>
          <ac:spMkLst>
            <pc:docMk/>
            <pc:sldMk cId="524768298" sldId="259"/>
            <ac:spMk id="3" creationId="{00000000-0000-0000-0000-000000000000}"/>
          </ac:spMkLst>
        </pc:spChg>
        <pc:spChg chg="add del">
          <ac:chgData name="Damian Kurpiewski" userId="a6c40eeacb61fb23" providerId="LiveId" clId="{DCD4B44A-A78B-42D5-98A1-DBCD9A62E43C}" dt="2021-10-12T09:28:42.531" v="55" actId="26606"/>
          <ac:spMkLst>
            <pc:docMk/>
            <pc:sldMk cId="524768298" sldId="259"/>
            <ac:spMk id="8" creationId="{DE7FFD28-545C-4C88-A2E7-152FB234C92C}"/>
          </ac:spMkLst>
        </pc:spChg>
        <pc:spChg chg="add">
          <ac:chgData name="Damian Kurpiewski" userId="a6c40eeacb61fb23" providerId="LiveId" clId="{DCD4B44A-A78B-42D5-98A1-DBCD9A62E43C}" dt="2021-10-12T09:28:42.536" v="56" actId="26606"/>
          <ac:spMkLst>
            <pc:docMk/>
            <pc:sldMk cId="524768298" sldId="259"/>
            <ac:spMk id="10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29:09.973" v="58" actId="13822"/>
        <pc:sldMkLst>
          <pc:docMk/>
          <pc:sldMk cId="287762527" sldId="260"/>
        </pc:sldMkLst>
        <pc:spChg chg="mod">
          <ac:chgData name="Damian Kurpiewski" userId="a6c40eeacb61fb23" providerId="LiveId" clId="{DCD4B44A-A78B-42D5-98A1-DBCD9A62E43C}" dt="2021-10-12T09:28:49.481" v="57" actId="26606"/>
          <ac:spMkLst>
            <pc:docMk/>
            <pc:sldMk cId="287762527" sldId="260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29:09.973" v="58" actId="13822"/>
          <ac:spMkLst>
            <pc:docMk/>
            <pc:sldMk cId="287762527" sldId="260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28:49.481" v="57" actId="26606"/>
          <ac:spMkLst>
            <pc:docMk/>
            <pc:sldMk cId="287762527" sldId="260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29:38.631" v="65" actId="26606"/>
        <pc:sldMkLst>
          <pc:docMk/>
          <pc:sldMk cId="1417985452" sldId="261"/>
        </pc:sldMkLst>
        <pc:spChg chg="mod">
          <ac:chgData name="Damian Kurpiewski" userId="a6c40eeacb61fb23" providerId="LiveId" clId="{DCD4B44A-A78B-42D5-98A1-DBCD9A62E43C}" dt="2021-10-12T09:29:38.631" v="65" actId="26606"/>
          <ac:spMkLst>
            <pc:docMk/>
            <pc:sldMk cId="1417985452" sldId="261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29:38.631" v="65" actId="26606"/>
          <ac:spMkLst>
            <pc:docMk/>
            <pc:sldMk cId="1417985452" sldId="261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29:38.631" v="65" actId="26606"/>
          <ac:spMkLst>
            <pc:docMk/>
            <pc:sldMk cId="1417985452" sldId="261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1:09.875" v="86" actId="20577"/>
        <pc:sldMkLst>
          <pc:docMk/>
          <pc:sldMk cId="109206580" sldId="262"/>
        </pc:sldMkLst>
        <pc:spChg chg="mod">
          <ac:chgData name="Damian Kurpiewski" userId="a6c40eeacb61fb23" providerId="LiveId" clId="{DCD4B44A-A78B-42D5-98A1-DBCD9A62E43C}" dt="2021-10-12T09:29:44.288" v="66" actId="26606"/>
          <ac:spMkLst>
            <pc:docMk/>
            <pc:sldMk cId="109206580" sldId="262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1:09.875" v="86" actId="20577"/>
          <ac:spMkLst>
            <pc:docMk/>
            <pc:sldMk cId="109206580" sldId="262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29:44.288" v="66" actId="26606"/>
          <ac:spMkLst>
            <pc:docMk/>
            <pc:sldMk cId="109206580" sldId="262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2:42.578" v="106" actId="179"/>
        <pc:sldMkLst>
          <pc:docMk/>
          <pc:sldMk cId="4425161" sldId="263"/>
        </pc:sldMkLst>
        <pc:spChg chg="mod">
          <ac:chgData name="Damian Kurpiewski" userId="a6c40eeacb61fb23" providerId="LiveId" clId="{DCD4B44A-A78B-42D5-98A1-DBCD9A62E43C}" dt="2021-10-12T09:29:56.715" v="67" actId="26606"/>
          <ac:spMkLst>
            <pc:docMk/>
            <pc:sldMk cId="4425161" sldId="263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2:42.578" v="106" actId="179"/>
          <ac:spMkLst>
            <pc:docMk/>
            <pc:sldMk cId="4425161" sldId="263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29:56.715" v="67" actId="26606"/>
          <ac:spMkLst>
            <pc:docMk/>
            <pc:sldMk cId="4425161" sldId="263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2:36.506" v="104" actId="179"/>
        <pc:sldMkLst>
          <pc:docMk/>
          <pc:sldMk cId="73809099" sldId="264"/>
        </pc:sldMkLst>
        <pc:spChg chg="mod">
          <ac:chgData name="Damian Kurpiewski" userId="a6c40eeacb61fb23" providerId="LiveId" clId="{DCD4B44A-A78B-42D5-98A1-DBCD9A62E43C}" dt="2021-10-12T09:30:13.238" v="69" actId="26606"/>
          <ac:spMkLst>
            <pc:docMk/>
            <pc:sldMk cId="73809099" sldId="264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2:36.506" v="104" actId="179"/>
          <ac:spMkLst>
            <pc:docMk/>
            <pc:sldMk cId="73809099" sldId="264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0:13.238" v="69" actId="26606"/>
          <ac:spMkLst>
            <pc:docMk/>
            <pc:sldMk cId="73809099" sldId="264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2:30.223" v="102" actId="179"/>
        <pc:sldMkLst>
          <pc:docMk/>
          <pc:sldMk cId="1976872417" sldId="265"/>
        </pc:sldMkLst>
        <pc:spChg chg="mod">
          <ac:chgData name="Damian Kurpiewski" userId="a6c40eeacb61fb23" providerId="LiveId" clId="{DCD4B44A-A78B-42D5-98A1-DBCD9A62E43C}" dt="2021-10-12T09:30:31.213" v="72" actId="26606"/>
          <ac:spMkLst>
            <pc:docMk/>
            <pc:sldMk cId="1976872417" sldId="265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2:30.223" v="102" actId="179"/>
          <ac:spMkLst>
            <pc:docMk/>
            <pc:sldMk cId="1976872417" sldId="265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0:31.213" v="72" actId="26606"/>
          <ac:spMkLst>
            <pc:docMk/>
            <pc:sldMk cId="1976872417" sldId="265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0:40.891" v="74" actId="26606"/>
        <pc:sldMkLst>
          <pc:docMk/>
          <pc:sldMk cId="1536803261" sldId="266"/>
        </pc:sldMkLst>
        <pc:spChg chg="mod">
          <ac:chgData name="Damian Kurpiewski" userId="a6c40eeacb61fb23" providerId="LiveId" clId="{DCD4B44A-A78B-42D5-98A1-DBCD9A62E43C}" dt="2021-10-12T09:30:40.891" v="74" actId="26606"/>
          <ac:spMkLst>
            <pc:docMk/>
            <pc:sldMk cId="1536803261" sldId="266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0:40.891" v="74" actId="26606"/>
          <ac:spMkLst>
            <pc:docMk/>
            <pc:sldMk cId="1536803261" sldId="266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0:40.891" v="74" actId="26606"/>
          <ac:spMkLst>
            <pc:docMk/>
            <pc:sldMk cId="1536803261" sldId="266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2:23.430" v="100" actId="179"/>
        <pc:sldMkLst>
          <pc:docMk/>
          <pc:sldMk cId="1910639780" sldId="267"/>
        </pc:sldMkLst>
        <pc:spChg chg="mod">
          <ac:chgData name="Damian Kurpiewski" userId="a6c40eeacb61fb23" providerId="LiveId" clId="{DCD4B44A-A78B-42D5-98A1-DBCD9A62E43C}" dt="2021-10-12T09:31:18.975" v="87" actId="26606"/>
          <ac:spMkLst>
            <pc:docMk/>
            <pc:sldMk cId="1910639780" sldId="267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2:23.430" v="100" actId="179"/>
          <ac:spMkLst>
            <pc:docMk/>
            <pc:sldMk cId="1910639780" sldId="267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1:18.975" v="87" actId="26606"/>
          <ac:spMkLst>
            <pc:docMk/>
            <pc:sldMk cId="1910639780" sldId="267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2:04.504" v="97" actId="179"/>
        <pc:sldMkLst>
          <pc:docMk/>
          <pc:sldMk cId="138560324" sldId="268"/>
        </pc:sldMkLst>
        <pc:spChg chg="mod">
          <ac:chgData name="Damian Kurpiewski" userId="a6c40eeacb61fb23" providerId="LiveId" clId="{DCD4B44A-A78B-42D5-98A1-DBCD9A62E43C}" dt="2021-10-12T09:31:27.614" v="89" actId="26606"/>
          <ac:spMkLst>
            <pc:docMk/>
            <pc:sldMk cId="138560324" sldId="268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2:04.504" v="97" actId="179"/>
          <ac:spMkLst>
            <pc:docMk/>
            <pc:sldMk cId="138560324" sldId="268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1:27.614" v="89" actId="26606"/>
          <ac:spMkLst>
            <pc:docMk/>
            <pc:sldMk cId="138560324" sldId="268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2:09.848" v="98" actId="179"/>
        <pc:sldMkLst>
          <pc:docMk/>
          <pc:sldMk cId="1712837899" sldId="269"/>
        </pc:sldMkLst>
        <pc:spChg chg="mod">
          <ac:chgData name="Damian Kurpiewski" userId="a6c40eeacb61fb23" providerId="LiveId" clId="{DCD4B44A-A78B-42D5-98A1-DBCD9A62E43C}" dt="2021-10-12T09:31:36.790" v="91" actId="26606"/>
          <ac:spMkLst>
            <pc:docMk/>
            <pc:sldMk cId="1712837899" sldId="269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2:09.848" v="98" actId="179"/>
          <ac:spMkLst>
            <pc:docMk/>
            <pc:sldMk cId="1712837899" sldId="269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1:36.790" v="91" actId="26606"/>
          <ac:spMkLst>
            <pc:docMk/>
            <pc:sldMk cId="1712837899" sldId="269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2:58.961" v="107" actId="179"/>
        <pc:sldMkLst>
          <pc:docMk/>
          <pc:sldMk cId="1360476837" sldId="270"/>
        </pc:sldMkLst>
        <pc:spChg chg="mod">
          <ac:chgData name="Damian Kurpiewski" userId="a6c40eeacb61fb23" providerId="LiveId" clId="{DCD4B44A-A78B-42D5-98A1-DBCD9A62E43C}" dt="2021-10-12T09:31:45.065" v="93" actId="26606"/>
          <ac:spMkLst>
            <pc:docMk/>
            <pc:sldMk cId="1360476837" sldId="270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2:58.961" v="107" actId="179"/>
          <ac:spMkLst>
            <pc:docMk/>
            <pc:sldMk cId="1360476837" sldId="270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1:45.065" v="93" actId="26606"/>
          <ac:spMkLst>
            <pc:docMk/>
            <pc:sldMk cId="1360476837" sldId="270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3:08.486" v="109" actId="179"/>
        <pc:sldMkLst>
          <pc:docMk/>
          <pc:sldMk cId="1539028124" sldId="271"/>
        </pc:sldMkLst>
        <pc:spChg chg="mod">
          <ac:chgData name="Damian Kurpiewski" userId="a6c40eeacb61fb23" providerId="LiveId" clId="{DCD4B44A-A78B-42D5-98A1-DBCD9A62E43C}" dt="2021-10-12T09:33:03.544" v="108" actId="26606"/>
          <ac:spMkLst>
            <pc:docMk/>
            <pc:sldMk cId="1539028124" sldId="271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3:08.486" v="109" actId="179"/>
          <ac:spMkLst>
            <pc:docMk/>
            <pc:sldMk cId="1539028124" sldId="271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3:03.544" v="108" actId="26606"/>
          <ac:spMkLst>
            <pc:docMk/>
            <pc:sldMk cId="1539028124" sldId="271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3:17.496" v="111" actId="179"/>
        <pc:sldMkLst>
          <pc:docMk/>
          <pc:sldMk cId="980700047" sldId="272"/>
        </pc:sldMkLst>
        <pc:spChg chg="mod">
          <ac:chgData name="Damian Kurpiewski" userId="a6c40eeacb61fb23" providerId="LiveId" clId="{DCD4B44A-A78B-42D5-98A1-DBCD9A62E43C}" dt="2021-10-12T09:33:13.697" v="110" actId="26606"/>
          <ac:spMkLst>
            <pc:docMk/>
            <pc:sldMk cId="980700047" sldId="272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3:17.496" v="111" actId="179"/>
          <ac:spMkLst>
            <pc:docMk/>
            <pc:sldMk cId="980700047" sldId="272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3:13.697" v="110" actId="26606"/>
          <ac:spMkLst>
            <pc:docMk/>
            <pc:sldMk cId="980700047" sldId="272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4:07.414" v="120" actId="179"/>
        <pc:sldMkLst>
          <pc:docMk/>
          <pc:sldMk cId="1546629466" sldId="273"/>
        </pc:sldMkLst>
        <pc:spChg chg="mod">
          <ac:chgData name="Damian Kurpiewski" userId="a6c40eeacb61fb23" providerId="LiveId" clId="{DCD4B44A-A78B-42D5-98A1-DBCD9A62E43C}" dt="2021-10-12T09:34:01.455" v="119" actId="26606"/>
          <ac:spMkLst>
            <pc:docMk/>
            <pc:sldMk cId="1546629466" sldId="273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4:07.414" v="120" actId="179"/>
          <ac:spMkLst>
            <pc:docMk/>
            <pc:sldMk cId="1546629466" sldId="273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4:01.455" v="119" actId="26606"/>
          <ac:spMkLst>
            <pc:docMk/>
            <pc:sldMk cId="1546629466" sldId="273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3:53.245" v="118" actId="179"/>
        <pc:sldMkLst>
          <pc:docMk/>
          <pc:sldMk cId="2062193912" sldId="274"/>
        </pc:sldMkLst>
        <pc:spChg chg="mod">
          <ac:chgData name="Damian Kurpiewski" userId="a6c40eeacb61fb23" providerId="LiveId" clId="{DCD4B44A-A78B-42D5-98A1-DBCD9A62E43C}" dt="2021-10-12T09:33:44.811" v="115" actId="26606"/>
          <ac:spMkLst>
            <pc:docMk/>
            <pc:sldMk cId="2062193912" sldId="274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3:53.245" v="118" actId="179"/>
          <ac:spMkLst>
            <pc:docMk/>
            <pc:sldMk cId="2062193912" sldId="274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3:44.811" v="115" actId="26606"/>
          <ac:spMkLst>
            <pc:docMk/>
            <pc:sldMk cId="2062193912" sldId="274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3:35.029" v="114" actId="12"/>
        <pc:sldMkLst>
          <pc:docMk/>
          <pc:sldMk cId="2012631327" sldId="275"/>
        </pc:sldMkLst>
        <pc:spChg chg="mod">
          <ac:chgData name="Damian Kurpiewski" userId="a6c40eeacb61fb23" providerId="LiveId" clId="{DCD4B44A-A78B-42D5-98A1-DBCD9A62E43C}" dt="2021-10-12T09:33:24.328" v="112" actId="26606"/>
          <ac:spMkLst>
            <pc:docMk/>
            <pc:sldMk cId="2012631327" sldId="275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3:35.029" v="114" actId="12"/>
          <ac:spMkLst>
            <pc:docMk/>
            <pc:sldMk cId="2012631327" sldId="275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3:24.328" v="112" actId="26606"/>
          <ac:spMkLst>
            <pc:docMk/>
            <pc:sldMk cId="2012631327" sldId="275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4:16.901" v="122" actId="179"/>
        <pc:sldMkLst>
          <pc:docMk/>
          <pc:sldMk cId="1132506410" sldId="276"/>
        </pc:sldMkLst>
        <pc:spChg chg="mod">
          <ac:chgData name="Damian Kurpiewski" userId="a6c40eeacb61fb23" providerId="LiveId" clId="{DCD4B44A-A78B-42D5-98A1-DBCD9A62E43C}" dt="2021-10-12T09:34:13.064" v="121" actId="26606"/>
          <ac:spMkLst>
            <pc:docMk/>
            <pc:sldMk cId="1132506410" sldId="276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4:16.901" v="122" actId="179"/>
          <ac:spMkLst>
            <pc:docMk/>
            <pc:sldMk cId="1132506410" sldId="276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4:13.064" v="121" actId="26606"/>
          <ac:spMkLst>
            <pc:docMk/>
            <pc:sldMk cId="1132506410" sldId="276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4:27.573" v="125" actId="12"/>
        <pc:sldMkLst>
          <pc:docMk/>
          <pc:sldMk cId="1712229020" sldId="277"/>
        </pc:sldMkLst>
        <pc:spChg chg="mod">
          <ac:chgData name="Damian Kurpiewski" userId="a6c40eeacb61fb23" providerId="LiveId" clId="{DCD4B44A-A78B-42D5-98A1-DBCD9A62E43C}" dt="2021-10-12T09:34:21.101" v="123" actId="26606"/>
          <ac:spMkLst>
            <pc:docMk/>
            <pc:sldMk cId="1712229020" sldId="277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4:27.573" v="125" actId="12"/>
          <ac:spMkLst>
            <pc:docMk/>
            <pc:sldMk cId="1712229020" sldId="277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4:21.101" v="123" actId="26606"/>
          <ac:spMkLst>
            <pc:docMk/>
            <pc:sldMk cId="1712229020" sldId="277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4:43.552" v="129" actId="20577"/>
        <pc:sldMkLst>
          <pc:docMk/>
          <pc:sldMk cId="1194616878" sldId="278"/>
        </pc:sldMkLst>
        <pc:spChg chg="mod">
          <ac:chgData name="Damian Kurpiewski" userId="a6c40eeacb61fb23" providerId="LiveId" clId="{DCD4B44A-A78B-42D5-98A1-DBCD9A62E43C}" dt="2021-10-12T09:34:32.623" v="126" actId="26606"/>
          <ac:spMkLst>
            <pc:docMk/>
            <pc:sldMk cId="1194616878" sldId="278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4:43.552" v="129" actId="20577"/>
          <ac:spMkLst>
            <pc:docMk/>
            <pc:sldMk cId="1194616878" sldId="278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4:32.623" v="126" actId="26606"/>
          <ac:spMkLst>
            <pc:docMk/>
            <pc:sldMk cId="1194616878" sldId="278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4:56.339" v="131" actId="179"/>
        <pc:sldMkLst>
          <pc:docMk/>
          <pc:sldMk cId="1348352371" sldId="279"/>
        </pc:sldMkLst>
        <pc:spChg chg="mod">
          <ac:chgData name="Damian Kurpiewski" userId="a6c40eeacb61fb23" providerId="LiveId" clId="{DCD4B44A-A78B-42D5-98A1-DBCD9A62E43C}" dt="2021-10-12T09:34:47.839" v="130" actId="26606"/>
          <ac:spMkLst>
            <pc:docMk/>
            <pc:sldMk cId="1348352371" sldId="279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4:56.339" v="131" actId="179"/>
          <ac:spMkLst>
            <pc:docMk/>
            <pc:sldMk cId="1348352371" sldId="279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4:47.839" v="130" actId="26606"/>
          <ac:spMkLst>
            <pc:docMk/>
            <pc:sldMk cId="1348352371" sldId="279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6:41.822" v="195" actId="20577"/>
        <pc:sldMkLst>
          <pc:docMk/>
          <pc:sldMk cId="1084614893" sldId="280"/>
        </pc:sldMkLst>
        <pc:spChg chg="mod">
          <ac:chgData name="Damian Kurpiewski" userId="a6c40eeacb61fb23" providerId="LiveId" clId="{DCD4B44A-A78B-42D5-98A1-DBCD9A62E43C}" dt="2021-10-12T09:35:07.634" v="134" actId="26606"/>
          <ac:spMkLst>
            <pc:docMk/>
            <pc:sldMk cId="1084614893" sldId="280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6:41.822" v="195" actId="20577"/>
          <ac:spMkLst>
            <pc:docMk/>
            <pc:sldMk cId="1084614893" sldId="280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5:07.634" v="134" actId="26606"/>
          <ac:spMkLst>
            <pc:docMk/>
            <pc:sldMk cId="1084614893" sldId="280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7:01.422" v="206" actId="20577"/>
        <pc:sldMkLst>
          <pc:docMk/>
          <pc:sldMk cId="1696509696" sldId="281"/>
        </pc:sldMkLst>
        <pc:spChg chg="mod">
          <ac:chgData name="Damian Kurpiewski" userId="a6c40eeacb61fb23" providerId="LiveId" clId="{DCD4B44A-A78B-42D5-98A1-DBCD9A62E43C}" dt="2021-10-12T09:36:30.255" v="189" actId="26606"/>
          <ac:spMkLst>
            <pc:docMk/>
            <pc:sldMk cId="1696509696" sldId="281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7:01.422" v="206" actId="20577"/>
          <ac:spMkLst>
            <pc:docMk/>
            <pc:sldMk cId="1696509696" sldId="281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6:30.255" v="189" actId="26606"/>
          <ac:spMkLst>
            <pc:docMk/>
            <pc:sldMk cId="1696509696" sldId="281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5:04.415" v="133" actId="179"/>
        <pc:sldMkLst>
          <pc:docMk/>
          <pc:sldMk cId="1873839752" sldId="282"/>
        </pc:sldMkLst>
        <pc:spChg chg="mod">
          <ac:chgData name="Damian Kurpiewski" userId="a6c40eeacb61fb23" providerId="LiveId" clId="{DCD4B44A-A78B-42D5-98A1-DBCD9A62E43C}" dt="2021-10-12T09:35:00.740" v="132" actId="26606"/>
          <ac:spMkLst>
            <pc:docMk/>
            <pc:sldMk cId="1873839752" sldId="282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5:04.415" v="133" actId="179"/>
          <ac:spMkLst>
            <pc:docMk/>
            <pc:sldMk cId="1873839752" sldId="282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5:00.740" v="132" actId="26606"/>
          <ac:spMkLst>
            <pc:docMk/>
            <pc:sldMk cId="1873839752" sldId="282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7:50.580" v="251" actId="20577"/>
        <pc:sldMkLst>
          <pc:docMk/>
          <pc:sldMk cId="1194133610" sldId="283"/>
        </pc:sldMkLst>
        <pc:spChg chg="mod">
          <ac:chgData name="Damian Kurpiewski" userId="a6c40eeacb61fb23" providerId="LiveId" clId="{DCD4B44A-A78B-42D5-98A1-DBCD9A62E43C}" dt="2021-10-12T09:37:10.025" v="207" actId="26606"/>
          <ac:spMkLst>
            <pc:docMk/>
            <pc:sldMk cId="1194133610" sldId="283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7:50.580" v="251" actId="20577"/>
          <ac:spMkLst>
            <pc:docMk/>
            <pc:sldMk cId="1194133610" sldId="283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7:10.025" v="207" actId="26606"/>
          <ac:spMkLst>
            <pc:docMk/>
            <pc:sldMk cId="1194133610" sldId="283"/>
            <ac:spMk id="8" creationId="{DE7FFD28-545C-4C88-A2E7-152FB234C92C}"/>
          </ac:spMkLst>
        </pc:spChg>
      </pc:sldChg>
      <pc:sldChg chg="addSp modSp mod setBg">
        <pc:chgData name="Damian Kurpiewski" userId="a6c40eeacb61fb23" providerId="LiveId" clId="{DCD4B44A-A78B-42D5-98A1-DBCD9A62E43C}" dt="2021-10-12T09:38:23.429" v="262" actId="20577"/>
        <pc:sldMkLst>
          <pc:docMk/>
          <pc:sldMk cId="997710724" sldId="284"/>
        </pc:sldMkLst>
        <pc:spChg chg="mod">
          <ac:chgData name="Damian Kurpiewski" userId="a6c40eeacb61fb23" providerId="LiveId" clId="{DCD4B44A-A78B-42D5-98A1-DBCD9A62E43C}" dt="2021-10-12T09:37:55.308" v="252" actId="26606"/>
          <ac:spMkLst>
            <pc:docMk/>
            <pc:sldMk cId="997710724" sldId="284"/>
            <ac:spMk id="2" creationId="{00000000-0000-0000-0000-000000000000}"/>
          </ac:spMkLst>
        </pc:spChg>
        <pc:spChg chg="mod">
          <ac:chgData name="Damian Kurpiewski" userId="a6c40eeacb61fb23" providerId="LiveId" clId="{DCD4B44A-A78B-42D5-98A1-DBCD9A62E43C}" dt="2021-10-12T09:38:23.429" v="262" actId="20577"/>
          <ac:spMkLst>
            <pc:docMk/>
            <pc:sldMk cId="997710724" sldId="284"/>
            <ac:spMk id="3" creationId="{00000000-0000-0000-0000-000000000000}"/>
          </ac:spMkLst>
        </pc:spChg>
        <pc:spChg chg="add">
          <ac:chgData name="Damian Kurpiewski" userId="a6c40eeacb61fb23" providerId="LiveId" clId="{DCD4B44A-A78B-42D5-98A1-DBCD9A62E43C}" dt="2021-10-12T09:37:55.308" v="252" actId="26606"/>
          <ac:spMkLst>
            <pc:docMk/>
            <pc:sldMk cId="997710724" sldId="284"/>
            <ac:spMk id="8" creationId="{DE7FFD28-545C-4C88-A2E7-152FB234C92C}"/>
          </ac:spMkLst>
        </pc:spChg>
      </pc:sldChg>
    </pc:docChg>
  </pc:docChgLst>
</pc:chgInfo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9034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88698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92768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62233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2878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7054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6962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22730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54259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27364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3129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2C1CB-318E-FD4B-89E6-C4F0200B3274}" type="datetimeFigureOut">
              <a:rPr lang="pl-PL" smtClean="0"/>
              <a:t>12.10.2021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AFB84-AC06-574F-87B0-94AC9A4BD48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9633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hyperlink" Target="https://creativecommons.org/licenses/by-sa/4.0/legalcode.p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Wideo 4">
            <a:extLst>
              <a:ext uri="{FF2B5EF4-FFF2-40B4-BE49-F238E27FC236}">
                <a16:creationId xmlns:a16="http://schemas.microsoft.com/office/drawing/2014/main" id="{E330B7E7-9A7C-4023-8C0B-0CA5937827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l-PL" sz="5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Operatory wejścia i wyjścia w języku </a:t>
            </a:r>
            <a:r>
              <a:rPr lang="pl-PL" sz="5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  <a:t>C</a:t>
            </a:r>
            <a:br>
              <a:rPr lang="pl-PL" sz="5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olas" charset="0"/>
                <a:ea typeface="Consolas" charset="0"/>
                <a:cs typeface="Consolas" charset="0"/>
              </a:rPr>
            </a:br>
            <a:r>
              <a:rPr lang="pl-PL" sz="5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ea typeface="Consolas" charset="0"/>
                <a:cs typeface="Consolas" charset="0"/>
              </a:rPr>
              <a:t>Z zastosowaniem w </a:t>
            </a:r>
            <a:r>
              <a:rPr lang="pl-PL" sz="5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onsolas" panose="020B0609020204030204" pitchFamily="49" charset="0"/>
                <a:ea typeface="Consolas" charset="0"/>
                <a:cs typeface="Consolas" charset="0"/>
              </a:rPr>
              <a:t>C++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l-PL" dirty="0">
                <a:ln w="9525">
                  <a:solidFill>
                    <a:schemeClr val="tx1"/>
                  </a:solidFill>
                </a:ln>
                <a:solidFill>
                  <a:srgbClr val="FFFFFF"/>
                </a:solidFill>
              </a:rPr>
              <a:t>Damian Kurpiewski</a:t>
            </a:r>
            <a:endParaRPr lang="pl-PL" dirty="0">
              <a:ln w="9525">
                <a:solidFill>
                  <a:schemeClr val="tx1"/>
                </a:solidFill>
              </a:ln>
              <a:solidFill>
                <a:srgbClr val="FFFFFF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7" name="Picture 2">
            <a:hlinkClick r:id="rId5"/>
            <a:extLst>
              <a:ext uri="{FF2B5EF4-FFF2-40B4-BE49-F238E27FC236}">
                <a16:creationId xmlns:a16="http://schemas.microsoft.com/office/drawing/2014/main" id="{3F733F16-59DB-486C-A4A5-AAEA92D4C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4769" y="6150251"/>
            <a:ext cx="1512168" cy="529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9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Każdy standardowy typ zmiennych z języka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pl-PL" sz="2600" dirty="0"/>
              <a:t> ma odpowiadający mu format w funkcji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2600" dirty="0"/>
              <a:t>Jeżeli chcemy wypisać kilka wartości (zmiennych) podajemy je po przecinku</a:t>
            </a:r>
          </a:p>
          <a:p>
            <a:r>
              <a:rPr lang="pl-PL" sz="2600" dirty="0"/>
              <a:t>Zostaną one wstawione w kolejne miejsca oznaczone w formacie</a:t>
            </a:r>
          </a:p>
          <a:p>
            <a:endParaRPr lang="pl-PL" sz="2600" dirty="0"/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%d %d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12, 67);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Jest godzina %d:%d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12, 24);</a:t>
            </a:r>
          </a:p>
          <a:p>
            <a:endParaRPr lang="pl-PL" sz="2600" dirty="0"/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1976872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</a:rPr>
              <a:t>Formaty typów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%d   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%u   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unsigned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lld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long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long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llu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-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unsigned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long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long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%f   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double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%c   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char</a:t>
            </a:r>
          </a:p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%s   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char*</a:t>
            </a:r>
          </a:p>
        </p:txBody>
      </p:sp>
    </p:spTree>
    <p:extLst>
      <p:ext uri="{BB962C8B-B14F-4D97-AF65-F5344CB8AC3E}">
        <p14:creationId xmlns:p14="http://schemas.microsoft.com/office/powerpoint/2010/main" val="1536803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i </a:t>
            </a:r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string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Typ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string</a:t>
            </a:r>
            <a:r>
              <a:rPr lang="pl-PL" sz="2600" dirty="0"/>
              <a:t> pochodzi z języka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C++</a:t>
            </a:r>
          </a:p>
          <a:p>
            <a:r>
              <a:rPr lang="pl-PL" sz="2600" dirty="0"/>
              <a:t>W związku z tym nie ma swojego formatu w funkcji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pl-PL" sz="2600" dirty="0"/>
              <a:t>Jego odpowiednik w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pl-PL" sz="2600" dirty="0"/>
              <a:t> to tablica znaków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char</a:t>
            </a:r>
          </a:p>
          <a:p>
            <a:r>
              <a:rPr lang="pl-PL" sz="2600" dirty="0"/>
              <a:t>Możemy prostym sposobem przekonwertować string to tablicy znaków</a:t>
            </a:r>
          </a:p>
          <a:p>
            <a:r>
              <a:rPr lang="pl-PL" sz="2600" dirty="0"/>
              <a:t>Służy do tego funkcja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c_str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pPr marL="717550" indent="0">
              <a:buNone/>
            </a:pP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string txt = 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Wypisz ten tekst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%s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txt.c_str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1910639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formatowanie szerokości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Możemy wypisać wartość w polu o zadanej minimalnej szerokości</a:t>
            </a:r>
          </a:p>
          <a:p>
            <a:r>
              <a:rPr lang="pl-PL" sz="2600" dirty="0"/>
              <a:t>Domyślnie liczby będą wyrównane do prawej</a:t>
            </a:r>
          </a:p>
          <a:p>
            <a:r>
              <a:rPr lang="pl-PL" sz="2600" dirty="0"/>
              <a:t>W tym celu po znaku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</a:t>
            </a:r>
            <a:r>
              <a:rPr lang="pl-PL" sz="2600" dirty="0"/>
              <a:t> a przed literą formatu podajemy liczbę określającą szerokość pola</a:t>
            </a:r>
          </a:p>
          <a:p>
            <a:endParaRPr lang="pl-PL" sz="2600" dirty="0"/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%3d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0);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%3d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123456789);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%8d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-10);</a:t>
            </a:r>
          </a:p>
          <a:p>
            <a:endParaRPr lang="pl-PL" sz="2600" dirty="0"/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138560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formatowanie szerokości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Aby wyrównać wartość do lewej należy podać szerokość pola jako liczbę ujemną</a:t>
            </a:r>
          </a:p>
          <a:p>
            <a:endParaRPr lang="pl-PL" sz="2600" dirty="0"/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%-3d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0);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%-3d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123456789);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%-8d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-10);</a:t>
            </a:r>
          </a:p>
          <a:p>
            <a:endParaRPr lang="pl-PL" sz="2600" dirty="0"/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1712837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uzupełniane do szerokości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Wypisywaną wartość liczbową możemy także uzupełnić zerami z lewej strony</a:t>
            </a:r>
          </a:p>
          <a:p>
            <a:r>
              <a:rPr lang="pl-PL" sz="2600" dirty="0"/>
              <a:t>W tym celu piszemy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%0</a:t>
            </a:r>
            <a:r>
              <a:rPr lang="pl-PL" sz="2600" dirty="0"/>
              <a:t>, zadaną szerokość pola i literę formatu</a:t>
            </a:r>
          </a:p>
          <a:p>
            <a:endParaRPr lang="pl-PL" sz="2600" dirty="0"/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%03d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0); // 000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%08d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24); // 00000024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%02d:%02d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14, 5); // 14:05</a:t>
            </a:r>
          </a:p>
          <a:p>
            <a:endParaRPr lang="pl-PL" sz="2600" dirty="0"/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13604768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liczby rzeczywiste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Domyślnie przy użyciu formatu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%f</a:t>
            </a:r>
            <a:r>
              <a:rPr lang="pl-PL" sz="2600" dirty="0"/>
              <a:t> dostaniemy liczbę z dokładnością do 6 miejsc po przecinku</a:t>
            </a:r>
          </a:p>
          <a:p>
            <a:r>
              <a:rPr lang="pl-PL" sz="2600" dirty="0"/>
              <a:t>Aby uzyskać inną dokładność, podajemy ją po kropce przed literą formatu</a:t>
            </a:r>
          </a:p>
          <a:p>
            <a:r>
              <a:rPr lang="pl-PL" sz="2600" dirty="0"/>
              <a:t>Liczba jest zaokrąglana do zadanej liczby miejsc po przecinku</a:t>
            </a:r>
          </a:p>
          <a:p>
            <a:endParaRPr lang="pl-PL" sz="2600" dirty="0"/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%f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12.85); // 12.850000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%.2f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12.85); // 12.85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%.1f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12.85); // 12.9</a:t>
            </a:r>
          </a:p>
          <a:p>
            <a:pPr marL="0" indent="0">
              <a:buNone/>
            </a:pPr>
            <a:endParaRPr lang="pl-PL" sz="2600" dirty="0"/>
          </a:p>
          <a:p>
            <a:pPr marL="0" indent="0">
              <a:buNone/>
            </a:pPr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1539028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liczby rzeczywiste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Możemy połączyć określenie szerokości pola z dokładnością do zadanej liczby miejsc po przecinku</a:t>
            </a:r>
          </a:p>
          <a:p>
            <a:r>
              <a:rPr lang="pl-PL" sz="2600" dirty="0"/>
              <a:t>Należy pamiętać, że szerokość uwzględnia całą liczbę (łącznie ze znakiem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pl-PL" sz="2600" dirty="0"/>
              <a:t>)</a:t>
            </a:r>
          </a:p>
          <a:p>
            <a:endParaRPr lang="pl-PL" sz="2600" dirty="0"/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%6.2f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12.85);  //  12.85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%06.2f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12.85); // 012.85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%-6.2f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12.85);</a:t>
            </a:r>
          </a:p>
          <a:p>
            <a:pPr marL="0" indent="0">
              <a:buNone/>
            </a:pP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</a:t>
            </a:r>
            <a:endParaRPr lang="pl-PL" sz="2600" dirty="0"/>
          </a:p>
          <a:p>
            <a:endParaRPr lang="pl-PL" sz="2600" dirty="0"/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980700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notacja naukowa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600" dirty="0"/>
              <a:t>Aby wypisać liczbę rzeczywistą w formacie naukowym używamy formatu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%e</a:t>
            </a:r>
          </a:p>
          <a:p>
            <a:endParaRPr lang="pl-PL" sz="2600" dirty="0"/>
          </a:p>
          <a:p>
            <a:pPr marL="715963" indent="0">
              <a:buNone/>
            </a:pP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printf("%e", 5.65);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//</a:t>
            </a:r>
            <a:r>
              <a:rPr lang="pt-BR" sz="2600" dirty="0">
                <a:latin typeface="Consolas" charset="0"/>
                <a:ea typeface="Consolas" charset="0"/>
                <a:cs typeface="Consolas" charset="0"/>
              </a:rPr>
              <a:t> 5.650000e+00 </a:t>
            </a:r>
          </a:p>
          <a:p>
            <a:pPr marL="715963" indent="0">
              <a:buNone/>
            </a:pP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printf("%e", 5.653745343438343);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// 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5.653745e+00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pPr marL="715963" indent="0">
              <a:buNone/>
            </a:pP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printf("%e", 4342342343245.0);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//</a:t>
            </a:r>
            <a:r>
              <a:rPr lang="hr-HR" sz="2600" dirty="0">
                <a:latin typeface="Consolas" charset="0"/>
                <a:ea typeface="Consolas" charset="0"/>
                <a:cs typeface="Consolas" charset="0"/>
              </a:rPr>
              <a:t> 4.342342e+12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2631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znak liczby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600" dirty="0"/>
              <a:t>Aby zawsze wypisywać znak liczby (nie tylko przy wartościach ujemnych) możemy podać znak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lang="pl-PL" sz="2600" dirty="0"/>
              <a:t> przed literą formatu</a:t>
            </a:r>
          </a:p>
          <a:p>
            <a:endParaRPr lang="pl-PL" sz="2600" dirty="0"/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%+d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5); // +5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%+d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-5); // -5</a:t>
            </a:r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2062193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</a:rPr>
              <a:t>Obsługa wejścia/wyjścia w </a:t>
            </a:r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C++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/>
              <a:t>W języku </a:t>
            </a:r>
            <a:r>
              <a:rPr lang="pl-PL" sz="2600">
                <a:latin typeface="Consolas" charset="0"/>
                <a:ea typeface="Consolas" charset="0"/>
                <a:cs typeface="Consolas" charset="0"/>
              </a:rPr>
              <a:t>C++</a:t>
            </a:r>
            <a:r>
              <a:rPr lang="pl-PL" sz="2600"/>
              <a:t> zazwyczaj używamy strumieni: </a:t>
            </a:r>
            <a:r>
              <a:rPr lang="pl-PL" sz="2600">
                <a:latin typeface="Consolas" charset="0"/>
                <a:ea typeface="Consolas" charset="0"/>
                <a:cs typeface="Consolas" charset="0"/>
              </a:rPr>
              <a:t>cin</a:t>
            </a:r>
            <a:r>
              <a:rPr lang="pl-PL" sz="2600"/>
              <a:t> i </a:t>
            </a:r>
            <a:r>
              <a:rPr lang="pl-PL" sz="2600">
                <a:latin typeface="Consolas" charset="0"/>
                <a:ea typeface="Consolas" charset="0"/>
                <a:cs typeface="Consolas" charset="0"/>
              </a:rPr>
              <a:t>cout</a:t>
            </a:r>
          </a:p>
          <a:p>
            <a:r>
              <a:rPr lang="pl-PL" sz="2600"/>
              <a:t>Są proste w obsłudze</a:t>
            </a:r>
          </a:p>
          <a:p>
            <a:r>
              <a:rPr lang="pl-PL" sz="2600"/>
              <a:t>Nie wymagają (zazwyczaj) dodatkowej wiedzy</a:t>
            </a:r>
          </a:p>
          <a:p>
            <a:r>
              <a:rPr lang="pl-PL" sz="2600"/>
              <a:t>Do formatowania wyjścia używamy odpowiednich poleceń</a:t>
            </a:r>
          </a:p>
          <a:p>
            <a:r>
              <a:rPr lang="pl-PL" sz="2600"/>
              <a:t>Same „wiedzą” jak obsłużyć dany typ (podstawowy)</a:t>
            </a:r>
          </a:p>
        </p:txBody>
      </p:sp>
    </p:spTree>
    <p:extLst>
      <p:ext uri="{BB962C8B-B14F-4D97-AF65-F5344CB8AC3E}">
        <p14:creationId xmlns:p14="http://schemas.microsoft.com/office/powerpoint/2010/main" val="1320695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inne systemy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200" dirty="0"/>
              <a:t>Za pomocą </a:t>
            </a:r>
            <a:r>
              <a:rPr lang="pl-PL" sz="22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200" dirty="0"/>
              <a:t> możemy w łatwy sposób wypisać liczbę całkowitą w systemie oktalnym lub </a:t>
            </a:r>
            <a:r>
              <a:rPr lang="pl-PL" sz="2200" dirty="0" err="1"/>
              <a:t>heksadycemalnym</a:t>
            </a:r>
            <a:endParaRPr lang="pl-PL" sz="2200" dirty="0"/>
          </a:p>
          <a:p>
            <a:r>
              <a:rPr lang="pl-PL" sz="2200" dirty="0"/>
              <a:t>Służą do tego dwa formaty:</a:t>
            </a:r>
          </a:p>
          <a:p>
            <a:pPr lvl="1"/>
            <a:r>
              <a:rPr lang="pl-PL" sz="2200" dirty="0">
                <a:latin typeface="Consolas" charset="0"/>
                <a:ea typeface="Consolas" charset="0"/>
                <a:cs typeface="Consolas" charset="0"/>
              </a:rPr>
              <a:t>%o</a:t>
            </a:r>
            <a:r>
              <a:rPr lang="pl-PL" sz="2200" dirty="0"/>
              <a:t> </a:t>
            </a:r>
            <a:r>
              <a:rPr lang="mr-IN" sz="2200" dirty="0"/>
              <a:t>–</a:t>
            </a:r>
            <a:r>
              <a:rPr lang="pl-PL" sz="2200" dirty="0"/>
              <a:t> liczba oktalna (system ósemkowy)</a:t>
            </a:r>
          </a:p>
          <a:p>
            <a:pPr lvl="1"/>
            <a:r>
              <a:rPr lang="pl-PL" sz="2200" dirty="0">
                <a:latin typeface="Consolas" charset="0"/>
                <a:ea typeface="Consolas" charset="0"/>
                <a:cs typeface="Consolas" charset="0"/>
              </a:rPr>
              <a:t>%x</a:t>
            </a:r>
            <a:r>
              <a:rPr lang="pl-PL" sz="2200" dirty="0"/>
              <a:t> </a:t>
            </a:r>
            <a:r>
              <a:rPr lang="mr-IN" sz="2200" dirty="0"/>
              <a:t>–</a:t>
            </a:r>
            <a:r>
              <a:rPr lang="pl-PL" sz="2200" dirty="0"/>
              <a:t> liczba </a:t>
            </a:r>
            <a:r>
              <a:rPr lang="pl-PL" sz="2200" dirty="0" err="1"/>
              <a:t>heksadycemalna</a:t>
            </a:r>
            <a:r>
              <a:rPr lang="pl-PL" sz="2200" dirty="0"/>
              <a:t> (system szesnastkowy)</a:t>
            </a:r>
          </a:p>
          <a:p>
            <a:pPr lvl="1"/>
            <a:endParaRPr lang="pl-PL" sz="2200" dirty="0"/>
          </a:p>
          <a:p>
            <a:pPr marL="715963" indent="0">
              <a:buNone/>
            </a:pPr>
            <a:r>
              <a:rPr lang="pl-PL" sz="2200" dirty="0" err="1"/>
              <a:t>printf</a:t>
            </a:r>
            <a:r>
              <a:rPr lang="pl-PL" sz="2200" dirty="0"/>
              <a:t>(</a:t>
            </a:r>
            <a:r>
              <a:rPr lang="mr-IN" sz="22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200" dirty="0"/>
              <a:t>%o</a:t>
            </a:r>
            <a:r>
              <a:rPr lang="mr-IN" sz="22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200" dirty="0"/>
              <a:t>, 127); // 177</a:t>
            </a:r>
          </a:p>
          <a:p>
            <a:pPr marL="715963" indent="0">
              <a:buNone/>
            </a:pPr>
            <a:r>
              <a:rPr lang="pl-PL" sz="2200" dirty="0" err="1"/>
              <a:t>printf</a:t>
            </a:r>
            <a:r>
              <a:rPr lang="pl-PL" sz="2200" dirty="0"/>
              <a:t>(</a:t>
            </a:r>
            <a:r>
              <a:rPr lang="mr-IN" sz="22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200" dirty="0"/>
              <a:t>%x</a:t>
            </a:r>
            <a:r>
              <a:rPr lang="mr-IN" sz="22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200" dirty="0"/>
              <a:t>, 127); // 7f</a:t>
            </a:r>
          </a:p>
          <a:p>
            <a:pPr marL="715963" indent="0">
              <a:buNone/>
            </a:pPr>
            <a:r>
              <a:rPr lang="pl-PL" sz="2200" dirty="0" err="1"/>
              <a:t>printf</a:t>
            </a:r>
            <a:r>
              <a:rPr lang="pl-PL" sz="2200" dirty="0"/>
              <a:t>(</a:t>
            </a:r>
            <a:r>
              <a:rPr lang="mr-IN" sz="22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200" dirty="0"/>
              <a:t>%X</a:t>
            </a:r>
            <a:r>
              <a:rPr lang="mr-IN" sz="22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200" dirty="0"/>
              <a:t>, 127); // 7F</a:t>
            </a:r>
          </a:p>
          <a:p>
            <a:pPr marL="0" indent="0">
              <a:buNone/>
            </a:pPr>
            <a:endParaRPr lang="pl-PL" sz="2200" dirty="0"/>
          </a:p>
        </p:txBody>
      </p:sp>
    </p:spTree>
    <p:extLst>
      <p:ext uri="{BB962C8B-B14F-4D97-AF65-F5344CB8AC3E}">
        <p14:creationId xmlns:p14="http://schemas.microsoft.com/office/powerpoint/2010/main" val="15466294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Funkcja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/>
              <a:t> pozwala nam wczytać dane od użytkownika</a:t>
            </a:r>
          </a:p>
          <a:p>
            <a:r>
              <a:rPr lang="pl-PL" sz="2600" dirty="0"/>
              <a:t>Jej użycie wygląda podobnie: podajemy format i zmienne, do których chcemy wczytać wartości</a:t>
            </a:r>
          </a:p>
          <a:p>
            <a:r>
              <a:rPr lang="pl-PL" sz="2600" dirty="0"/>
              <a:t>W formacie zazwyczaj uwzględniamy tylko formaty typów</a:t>
            </a:r>
          </a:p>
          <a:p>
            <a:r>
              <a:rPr lang="pl-PL" sz="2600" dirty="0"/>
              <a:t>Zmienne natomiast powinny być podane jako adres w pamięci</a:t>
            </a:r>
          </a:p>
          <a:p>
            <a:r>
              <a:rPr lang="pl-PL" sz="2600" dirty="0"/>
              <a:t>Dlatego poprzedzamy je symbolem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&amp;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a;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&amp;a);</a:t>
            </a:r>
          </a:p>
        </p:txBody>
      </p:sp>
    </p:spTree>
    <p:extLst>
      <p:ext uri="{BB962C8B-B14F-4D97-AF65-F5344CB8AC3E}">
        <p14:creationId xmlns:p14="http://schemas.microsoft.com/office/powerpoint/2010/main" val="11325064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600" dirty="0"/>
              <a:t>Używamy takich samych oznaczeń formatów jak w przypadku funkcji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endParaRPr lang="pl-PL" sz="2600" dirty="0"/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d;</a:t>
            </a:r>
          </a:p>
          <a:p>
            <a:pPr marL="715963" indent="0">
              <a:buNone/>
            </a:pP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char c;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%f %c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&amp;d, &amp;c); </a:t>
            </a:r>
          </a:p>
        </p:txBody>
      </p:sp>
    </p:spTree>
    <p:extLst>
      <p:ext uri="{BB962C8B-B14F-4D97-AF65-F5344CB8AC3E}">
        <p14:creationId xmlns:p14="http://schemas.microsoft.com/office/powerpoint/2010/main" val="17122290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%%</a:t>
            </a:r>
            <a:r>
              <a:rPr lang="pl-PL" sz="2600" dirty="0"/>
              <a:t> - wczytuje znak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</a:t>
            </a:r>
            <a:r>
              <a:rPr lang="pl-PL" sz="2600" dirty="0"/>
              <a:t> i go ignoruje</a:t>
            </a:r>
          </a:p>
          <a:p>
            <a:endParaRPr lang="pl-PL" sz="2600" dirty="0"/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a;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("%d%%", &amp;a);   // 23%</a:t>
            </a:r>
          </a:p>
        </p:txBody>
      </p:sp>
    </p:spTree>
    <p:extLst>
      <p:ext uri="{BB962C8B-B14F-4D97-AF65-F5344CB8AC3E}">
        <p14:creationId xmlns:p14="http://schemas.microsoft.com/office/powerpoint/2010/main" val="11946168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%o</a:t>
            </a:r>
            <a:r>
              <a:rPr lang="pl-PL" sz="2600" dirty="0"/>
              <a:t> </a:t>
            </a:r>
            <a:r>
              <a:rPr lang="mr-IN" sz="2600" dirty="0"/>
              <a:t>–</a:t>
            </a:r>
            <a:r>
              <a:rPr lang="pl-PL" sz="2600" dirty="0"/>
              <a:t> wczytuje liczbę w formacie oktalnym</a:t>
            </a:r>
          </a:p>
          <a:p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%x</a:t>
            </a:r>
            <a:r>
              <a:rPr lang="pl-PL" sz="2600" dirty="0"/>
              <a:t> </a:t>
            </a:r>
            <a:r>
              <a:rPr lang="mr-IN" sz="2600" dirty="0"/>
              <a:t>–</a:t>
            </a:r>
            <a:r>
              <a:rPr lang="pl-PL" sz="2600" dirty="0"/>
              <a:t> wczytuje liczbę w formacie heksadecymalnym</a:t>
            </a:r>
          </a:p>
          <a:p>
            <a:endParaRPr lang="pl-PL" sz="2600" dirty="0"/>
          </a:p>
          <a:p>
            <a:pPr marL="715963" indent="0">
              <a:buNone/>
            </a:pP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int a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b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;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pPr marL="715963" indent="0">
              <a:buNone/>
            </a:pP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scanf("%o", &amp;a);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// 012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%x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&amp;b); //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Af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a=%d, b=%d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a, b); // a=10, b=175</a:t>
            </a:r>
          </a:p>
        </p:txBody>
      </p:sp>
    </p:spTree>
    <p:extLst>
      <p:ext uri="{BB962C8B-B14F-4D97-AF65-F5344CB8AC3E}">
        <p14:creationId xmlns:p14="http://schemas.microsoft.com/office/powerpoint/2010/main" val="1348352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4600">
                <a:solidFill>
                  <a:srgbClr val="FFFFFF"/>
                </a:solidFill>
              </a:rPr>
              <a:t> - tekst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Podobnie jak w przypadku funkcji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/>
              <a:t>,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/>
              <a:t> nie obsługuje typu string</a:t>
            </a:r>
          </a:p>
          <a:p>
            <a:r>
              <a:rPr lang="pl-PL" sz="2600" dirty="0"/>
              <a:t>Możemy jedynie wczytać tekst to tablicy typu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char</a:t>
            </a:r>
          </a:p>
          <a:p>
            <a:r>
              <a:rPr lang="pl-PL" sz="2600" dirty="0"/>
              <a:t>W przypadku tablic nie podajemy znaku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&amp;</a:t>
            </a:r>
            <a:r>
              <a:rPr lang="pl-PL" sz="2600" dirty="0"/>
              <a:t>, ponieważ nazwa zmiennej tablicowej zwraca adres w pamięci, gdzie znajduje się początek tablicy</a:t>
            </a:r>
          </a:p>
          <a:p>
            <a:endParaRPr lang="pl-PL" sz="2600" dirty="0"/>
          </a:p>
          <a:p>
            <a:pPr marL="715963" indent="0">
              <a:buNone/>
            </a:pP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char txt[100];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%s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txt);</a:t>
            </a:r>
          </a:p>
        </p:txBody>
      </p:sp>
    </p:spTree>
    <p:extLst>
      <p:ext uri="{BB962C8B-B14F-4D97-AF65-F5344CB8AC3E}">
        <p14:creationId xmlns:p14="http://schemas.microsoft.com/office/powerpoint/2010/main" val="18738397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4600">
                <a:solidFill>
                  <a:srgbClr val="FFFFFF"/>
                </a:solidFill>
              </a:rPr>
              <a:t> - ignorowanie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Aby wczytać i zignorować wejście, czyli nie przypisywać jego wartości do zmiennej, możemy po znaku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</a:t>
            </a:r>
            <a:r>
              <a:rPr lang="pl-PL" sz="2600" dirty="0"/>
              <a:t> dać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*</a:t>
            </a:r>
          </a:p>
          <a:p>
            <a:endParaRPr lang="pl-PL" sz="2600" dirty="0"/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a;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%*s %d", &amp;a);   // Age: 29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a = %d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a);   // a = 29</a:t>
            </a:r>
          </a:p>
          <a:p>
            <a:endParaRPr lang="pl-PL" sz="2600" dirty="0"/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10846148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maksymalna długość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Możemy określić ile maksymalnie znaków ma zostać wczytanych</a:t>
            </a:r>
          </a:p>
          <a:p>
            <a:r>
              <a:rPr lang="pl-PL" sz="2600" dirty="0"/>
              <a:t>Reszta danych zostanie zignorowana</a:t>
            </a:r>
          </a:p>
          <a:p>
            <a:endParaRPr lang="pl-PL" sz="2600" dirty="0"/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a;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("%2d", &amp;a);      // 1234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a = %d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a);   // a = 12</a:t>
            </a:r>
          </a:p>
          <a:p>
            <a:endParaRPr lang="pl-PL" sz="2600" dirty="0"/>
          </a:p>
          <a:p>
            <a:endParaRPr lang="pl-PL" sz="2600" dirty="0"/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16965096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maksymalna długość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Możemy też nie ignorować reszty wejścia i przypisać je do kolejnej zmiennej</a:t>
            </a:r>
          </a:p>
          <a:p>
            <a:endParaRPr lang="pl-PL" sz="2600" dirty="0"/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a, b;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("%2d%d", &amp;a, &amp;b);           // 1234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a = %d, b = %d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a, b);   // a = 12, b = 34</a:t>
            </a:r>
            <a:endParaRPr lang="pl-PL" sz="2600" dirty="0"/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11941336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4600">
                <a:solidFill>
                  <a:srgbClr val="FFFFFF"/>
                </a:solidFill>
              </a:rPr>
              <a:t> </a:t>
            </a:r>
            <a:r>
              <a:rPr lang="mr-IN" sz="4600">
                <a:solidFill>
                  <a:srgbClr val="FFFFFF"/>
                </a:solidFill>
              </a:rPr>
              <a:t>–</a:t>
            </a:r>
            <a:r>
              <a:rPr lang="pl-PL" sz="4600">
                <a:solidFill>
                  <a:srgbClr val="FFFFFF"/>
                </a:solidFill>
              </a:rPr>
              <a:t> koniec wejścia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W momencie napotkania końca wejścia, funkcja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/>
              <a:t> zwróci stałą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EOF</a:t>
            </a:r>
          </a:p>
          <a:p>
            <a:r>
              <a:rPr lang="pl-PL" sz="2600" dirty="0"/>
              <a:t>Aby więc wczytywać wejście aż do jego końca, możemy np.:</a:t>
            </a:r>
          </a:p>
          <a:p>
            <a:endParaRPr lang="pl-PL" sz="2600" dirty="0"/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 a;</a:t>
            </a:r>
          </a:p>
          <a:p>
            <a:pPr marL="715963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while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("%d", &amp;a) != EOF) {</a:t>
            </a:r>
          </a:p>
          <a:p>
            <a:pPr marL="715963" indent="0">
              <a:buNone/>
            </a:pP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	…</a:t>
            </a:r>
          </a:p>
          <a:p>
            <a:pPr marL="715963" indent="0">
              <a:buNone/>
            </a:pP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997710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</a:rPr>
              <a:t>Obsługa wejścia/wyjścia w języku </a:t>
            </a:r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/>
              <a:t>Realizowana za pomocą dwóch poleceń: </a:t>
            </a:r>
            <a:r>
              <a:rPr lang="pl-PL" sz="2600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/>
              <a:t> i </a:t>
            </a:r>
            <a:r>
              <a:rPr lang="pl-PL" sz="2600">
                <a:latin typeface="Consolas" charset="0"/>
                <a:ea typeface="Consolas" charset="0"/>
                <a:cs typeface="Consolas" charset="0"/>
              </a:rPr>
              <a:t>scanf</a:t>
            </a:r>
          </a:p>
          <a:p>
            <a:r>
              <a:rPr lang="pl-PL" sz="2600"/>
              <a:t>Wymagają podania konkretnego formatu</a:t>
            </a:r>
          </a:p>
          <a:p>
            <a:r>
              <a:rPr lang="pl-PL" sz="2600"/>
              <a:t>Łatwiejsze (krótsze) formatowanie wyjścia i obsługa specyficznego wejścia</a:t>
            </a:r>
          </a:p>
          <a:p>
            <a:r>
              <a:rPr lang="pl-PL" sz="2600"/>
              <a:t>Każdy typ obsługujemy ręcznie</a:t>
            </a:r>
          </a:p>
          <a:p>
            <a:r>
              <a:rPr lang="pl-PL" sz="2600"/>
              <a:t>Trzeba znać składnię/formaty</a:t>
            </a:r>
          </a:p>
          <a:p>
            <a:r>
              <a:rPr lang="pl-PL" sz="2600" b="1"/>
              <a:t>Funkcje </a:t>
            </a:r>
            <a:r>
              <a:rPr lang="pl-PL" sz="2600" b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b="1"/>
              <a:t> i </a:t>
            </a:r>
            <a:r>
              <a:rPr lang="pl-PL" sz="2600" b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600" b="1"/>
              <a:t> działają jednak znacznie szybciej od operatorów </a:t>
            </a:r>
            <a:r>
              <a:rPr lang="pl-PL" sz="2600" b="1">
                <a:latin typeface="Consolas" charset="0"/>
                <a:ea typeface="Consolas" charset="0"/>
                <a:cs typeface="Consolas" charset="0"/>
              </a:rPr>
              <a:t>cin</a:t>
            </a:r>
            <a:r>
              <a:rPr lang="pl-PL" sz="2600" b="1"/>
              <a:t> i </a:t>
            </a:r>
            <a:r>
              <a:rPr lang="pl-PL" sz="2600" b="1">
                <a:latin typeface="Consolas" charset="0"/>
                <a:ea typeface="Consolas" charset="0"/>
                <a:cs typeface="Consolas" charset="0"/>
              </a:rPr>
              <a:t>cout</a:t>
            </a:r>
            <a:r>
              <a:rPr lang="pl-PL" sz="2600" b="1"/>
              <a:t> - przy niektórych zadaniach pozwalają uniknąć TLE</a:t>
            </a:r>
          </a:p>
        </p:txBody>
      </p:sp>
    </p:spTree>
    <p:extLst>
      <p:ext uri="{BB962C8B-B14F-4D97-AF65-F5344CB8AC3E}">
        <p14:creationId xmlns:p14="http://schemas.microsoft.com/office/powerpoint/2010/main" val="1348111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6100" y="349250"/>
            <a:ext cx="11099800" cy="1803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588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4600">
                <a:solidFill>
                  <a:srgbClr val="FFFFFF"/>
                </a:solidFill>
              </a:rPr>
              <a:t> - przykład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391568"/>
            <a:ext cx="10515600" cy="378539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 a = 10;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  b = 2.6;</a:t>
            </a:r>
          </a:p>
          <a:p>
            <a:pPr marL="0" indent="0">
              <a:buNone/>
            </a:pP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char c = ‘j’;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a = %d 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, a); // a = 10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b = %f 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, b); // b = 2.600000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c = %c 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, c); // c = j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a=%d, b=%f, c=%c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, a, b, c); // a=10, b=2.600000, c=j</a:t>
            </a:r>
          </a:p>
        </p:txBody>
      </p:sp>
    </p:spTree>
    <p:extLst>
      <p:ext uri="{BB962C8B-B14F-4D97-AF65-F5344CB8AC3E}">
        <p14:creationId xmlns:p14="http://schemas.microsoft.com/office/powerpoint/2010/main" val="524768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6100" y="349250"/>
            <a:ext cx="11099800" cy="1803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588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4600">
                <a:solidFill>
                  <a:srgbClr val="FFFFFF"/>
                </a:solidFill>
              </a:rPr>
              <a:t> - przykład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391568"/>
            <a:ext cx="10515600" cy="3785394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 a;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double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  b;</a:t>
            </a:r>
          </a:p>
          <a:p>
            <a:pPr marL="0" indent="0">
              <a:buNone/>
            </a:pP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char c;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%d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, &amp;a);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%f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, &amp;b);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%c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, &amp;c);</a:t>
            </a:r>
          </a:p>
          <a:p>
            <a:pPr marL="0" indent="0">
              <a:buNone/>
            </a:pPr>
            <a:r>
              <a:rPr lang="pl-PL" sz="2400" dirty="0" err="1">
                <a:latin typeface="Consolas" charset="0"/>
                <a:ea typeface="Consolas" charset="0"/>
                <a:cs typeface="Consolas" charset="0"/>
              </a:rPr>
              <a:t>scanf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%d %f %c</a:t>
            </a:r>
            <a:r>
              <a:rPr lang="mr-IN" sz="24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400" dirty="0">
                <a:latin typeface="Consolas" charset="0"/>
                <a:ea typeface="Consolas" charset="0"/>
                <a:cs typeface="Consolas" charset="0"/>
              </a:rPr>
              <a:t>, &amp;a, &amp;b, &amp;c);</a:t>
            </a:r>
          </a:p>
        </p:txBody>
      </p:sp>
    </p:spTree>
    <p:extLst>
      <p:ext uri="{BB962C8B-B14F-4D97-AF65-F5344CB8AC3E}">
        <p14:creationId xmlns:p14="http://schemas.microsoft.com/office/powerpoint/2010/main" val="287762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</a:rPr>
              <a:t>Znaki specjalne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/>
              <a:t>Zaczynają się od backslasha - </a:t>
            </a:r>
            <a:r>
              <a:rPr lang="pl-PL" sz="2600">
                <a:latin typeface="Consolas" charset="0"/>
                <a:ea typeface="Consolas" charset="0"/>
                <a:cs typeface="Consolas" charset="0"/>
              </a:rPr>
              <a:t>\</a:t>
            </a:r>
          </a:p>
          <a:p>
            <a:r>
              <a:rPr lang="pl-PL" sz="2600"/>
              <a:t>Pozwalają na wypisanie znaków, których nie możemy ująć w standardowy sposób</a:t>
            </a:r>
          </a:p>
          <a:p>
            <a:r>
              <a:rPr lang="pl-PL" sz="2600"/>
              <a:t>Backslash służy także do escapowania znaków </a:t>
            </a:r>
            <a:r>
              <a:rPr lang="mr-IN" sz="2600"/>
              <a:t>–</a:t>
            </a:r>
            <a:r>
              <a:rPr lang="pl-PL" sz="2600"/>
              <a:t> usuwania ich specjalnego znaczenia</a:t>
            </a:r>
          </a:p>
          <a:p>
            <a:r>
              <a:rPr lang="pl-PL" sz="2600"/>
              <a:t>Dzięki temu możemy wypisać znak ignorując jego znaczenie w kodzie programu </a:t>
            </a:r>
            <a:r>
              <a:rPr lang="mr-IN" sz="2600"/>
              <a:t>–</a:t>
            </a:r>
            <a:r>
              <a:rPr lang="pl-PL" sz="2600"/>
              <a:t> np. cudzysłów</a:t>
            </a:r>
          </a:p>
        </p:txBody>
      </p:sp>
    </p:spTree>
    <p:extLst>
      <p:ext uri="{BB962C8B-B14F-4D97-AF65-F5344CB8AC3E}">
        <p14:creationId xmlns:p14="http://schemas.microsoft.com/office/powerpoint/2010/main" val="1417985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</a:rPr>
              <a:t>Znaki specjalne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000" dirty="0"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pl-PL" sz="2000" dirty="0"/>
              <a:t>  </a:t>
            </a:r>
            <a:r>
              <a:rPr lang="mr-IN" sz="2000" dirty="0"/>
              <a:t>–</a:t>
            </a:r>
            <a:r>
              <a:rPr lang="pl-PL" sz="2000" dirty="0"/>
              <a:t> znak nowej linii</a:t>
            </a:r>
          </a:p>
          <a:p>
            <a:r>
              <a:rPr lang="pl-PL" sz="2000" dirty="0">
                <a:latin typeface="Consolas" charset="0"/>
                <a:ea typeface="Consolas" charset="0"/>
                <a:cs typeface="Consolas" charset="0"/>
              </a:rPr>
              <a:t>\t</a:t>
            </a:r>
            <a:r>
              <a:rPr lang="pl-PL" sz="2000" dirty="0"/>
              <a:t>  </a:t>
            </a:r>
            <a:r>
              <a:rPr lang="mr-IN" sz="2000" dirty="0"/>
              <a:t>–</a:t>
            </a:r>
            <a:r>
              <a:rPr lang="pl-PL" sz="2000" dirty="0"/>
              <a:t> tabulacja pozioma</a:t>
            </a:r>
          </a:p>
          <a:p>
            <a:r>
              <a:rPr lang="pl-PL" sz="2000" dirty="0">
                <a:latin typeface="Consolas" charset="0"/>
                <a:ea typeface="Consolas" charset="0"/>
                <a:cs typeface="Consolas" charset="0"/>
              </a:rPr>
              <a:t>\v</a:t>
            </a:r>
            <a:r>
              <a:rPr lang="pl-PL" sz="2000" dirty="0"/>
              <a:t>  </a:t>
            </a:r>
            <a:r>
              <a:rPr lang="mr-IN" sz="2000" dirty="0"/>
              <a:t>–</a:t>
            </a:r>
            <a:r>
              <a:rPr lang="pl-PL" sz="2000" dirty="0"/>
              <a:t> tabulacja pionowa</a:t>
            </a:r>
          </a:p>
          <a:p>
            <a:r>
              <a:rPr lang="pl-PL" sz="2000" dirty="0">
                <a:latin typeface="Consolas" charset="0"/>
                <a:ea typeface="Consolas" charset="0"/>
                <a:cs typeface="Consolas" charset="0"/>
              </a:rPr>
              <a:t>\b</a:t>
            </a:r>
            <a:r>
              <a:rPr lang="pl-PL" sz="2000" dirty="0"/>
              <a:t>  </a:t>
            </a:r>
            <a:r>
              <a:rPr lang="mr-IN" sz="2000" dirty="0"/>
              <a:t>–</a:t>
            </a:r>
            <a:r>
              <a:rPr lang="pl-PL" sz="2000" dirty="0"/>
              <a:t> </a:t>
            </a:r>
            <a:r>
              <a:rPr lang="pl-PL" sz="2000" dirty="0" err="1"/>
              <a:t>backspace</a:t>
            </a:r>
            <a:endParaRPr lang="pl-PL" sz="2000" dirty="0"/>
          </a:p>
          <a:p>
            <a:r>
              <a:rPr lang="pl-PL" sz="2000" dirty="0">
                <a:latin typeface="Consolas" charset="0"/>
                <a:ea typeface="Consolas" charset="0"/>
                <a:cs typeface="Consolas" charset="0"/>
              </a:rPr>
              <a:t>\a</a:t>
            </a:r>
            <a:r>
              <a:rPr lang="pl-PL" sz="2000" dirty="0"/>
              <a:t>  </a:t>
            </a:r>
            <a:r>
              <a:rPr lang="mr-IN" sz="2000" dirty="0"/>
              <a:t>–</a:t>
            </a:r>
            <a:r>
              <a:rPr lang="pl-PL" sz="2000" dirty="0"/>
              <a:t> alarm</a:t>
            </a:r>
          </a:p>
          <a:p>
            <a:r>
              <a:rPr lang="pl-PL" sz="2000" dirty="0">
                <a:latin typeface="Consolas" charset="0"/>
                <a:ea typeface="Consolas" charset="0"/>
                <a:cs typeface="Consolas" charset="0"/>
              </a:rPr>
              <a:t>\\</a:t>
            </a:r>
            <a:r>
              <a:rPr lang="pl-PL" sz="2000" dirty="0"/>
              <a:t>  </a:t>
            </a:r>
            <a:r>
              <a:rPr lang="mr-IN" sz="2000" dirty="0"/>
              <a:t>–</a:t>
            </a:r>
            <a:r>
              <a:rPr lang="pl-PL" sz="2000" dirty="0"/>
              <a:t> </a:t>
            </a:r>
            <a:r>
              <a:rPr lang="pl-PL" sz="2000" dirty="0" err="1"/>
              <a:t>backslash</a:t>
            </a:r>
            <a:endParaRPr lang="pl-PL" sz="2000" dirty="0"/>
          </a:p>
          <a:p>
            <a:r>
              <a:rPr lang="pl-PL" sz="2000" dirty="0">
                <a:latin typeface="Consolas" charset="0"/>
                <a:ea typeface="Consolas" charset="0"/>
                <a:cs typeface="Consolas" charset="0"/>
              </a:rPr>
              <a:t>\?</a:t>
            </a:r>
            <a:r>
              <a:rPr lang="pl-PL" sz="2000" dirty="0"/>
              <a:t>  </a:t>
            </a:r>
            <a:r>
              <a:rPr lang="mr-IN" sz="2000" dirty="0"/>
              <a:t>–</a:t>
            </a:r>
            <a:r>
              <a:rPr lang="pl-PL" sz="2000" dirty="0"/>
              <a:t> znak zapytania</a:t>
            </a:r>
          </a:p>
          <a:p>
            <a:r>
              <a:rPr lang="pl-PL" sz="2000" dirty="0">
                <a:latin typeface="Consolas" charset="0"/>
                <a:ea typeface="Consolas" charset="0"/>
                <a:cs typeface="Consolas" charset="0"/>
              </a:rPr>
              <a:t>\’</a:t>
            </a:r>
            <a:r>
              <a:rPr lang="pl-PL" sz="2000" dirty="0"/>
              <a:t>  </a:t>
            </a:r>
            <a:r>
              <a:rPr lang="mr-IN" sz="2000" dirty="0"/>
              <a:t>–</a:t>
            </a:r>
            <a:r>
              <a:rPr lang="pl-PL" sz="2000" dirty="0"/>
              <a:t> apostrof</a:t>
            </a:r>
          </a:p>
          <a:p>
            <a:r>
              <a:rPr lang="pl-PL" sz="2000" dirty="0">
                <a:latin typeface="Consolas" charset="0"/>
                <a:ea typeface="Consolas" charset="0"/>
                <a:cs typeface="Consolas" charset="0"/>
              </a:rPr>
              <a:t>\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000" dirty="0"/>
              <a:t>  </a:t>
            </a:r>
            <a:r>
              <a:rPr lang="mr-IN" sz="2000" dirty="0"/>
              <a:t>–</a:t>
            </a:r>
            <a:r>
              <a:rPr lang="pl-PL" sz="2000" dirty="0"/>
              <a:t> cudzysłów</a:t>
            </a:r>
          </a:p>
        </p:txBody>
      </p:sp>
    </p:spTree>
    <p:extLst>
      <p:ext uri="{BB962C8B-B14F-4D97-AF65-F5344CB8AC3E}">
        <p14:creationId xmlns:p14="http://schemas.microsoft.com/office/powerpoint/2010/main" val="109206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Funkcja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/>
              <a:t> przyjmuje dwa argumenty: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sz="2600" dirty="0"/>
              <a:t>Format wypisywanego komunikatu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sz="2600" dirty="0"/>
              <a:t>Lista wartości (oddzielonych przecinkami) do podstawienia</a:t>
            </a:r>
          </a:p>
          <a:p>
            <a:r>
              <a:rPr lang="pl-PL" sz="2600" dirty="0"/>
              <a:t>Pierwszy argument, format, to zwyczajny tekst, który może zawierać znaki specjalne</a:t>
            </a:r>
          </a:p>
          <a:p>
            <a:r>
              <a:rPr lang="pl-PL" sz="2600" dirty="0"/>
              <a:t>Każdy standardowy symbol (litera, cyfra) zostanie wypisana jak zwykły tekst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Hello World!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425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pl-PL" sz="4600">
                <a:solidFill>
                  <a:srgbClr val="FFFFFF"/>
                </a:solidFill>
                <a:latin typeface="Consolas" charset="0"/>
                <a:ea typeface="Consolas" charset="0"/>
                <a:cs typeface="Consolas" charset="0"/>
              </a:rPr>
              <a:t>Printf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pl-PL" sz="2600" dirty="0"/>
              <a:t>Każdy symbol specjalny składający się ze znaku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</a:t>
            </a:r>
            <a:r>
              <a:rPr lang="pl-PL" sz="2600" dirty="0"/>
              <a:t> i litery oznacza, że w to miejsce należy wstawić odpowiednią wartość</a:t>
            </a:r>
          </a:p>
          <a:p>
            <a:endParaRPr lang="pl-PL" sz="2600" dirty="0"/>
          </a:p>
          <a:p>
            <a:r>
              <a:rPr lang="pl-PL" sz="2600" dirty="0"/>
              <a:t>Np. 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%d</a:t>
            </a:r>
            <a:r>
              <a:rPr lang="pl-PL" sz="2600" dirty="0"/>
              <a:t> w formacie zostanie zastąpiony wartością typu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pl-PL" sz="2600" dirty="0"/>
              <a:t> podaną jako kolejny argument funkcji </a:t>
            </a: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endParaRPr lang="pl-PL" sz="2600" dirty="0">
              <a:latin typeface="Consolas" charset="0"/>
              <a:ea typeface="Consolas" charset="0"/>
              <a:cs typeface="Consolas" charset="0"/>
            </a:endParaRPr>
          </a:p>
          <a:p>
            <a:endParaRPr lang="pl-PL" sz="2600" dirty="0"/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%d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68);</a:t>
            </a:r>
          </a:p>
          <a:p>
            <a:pPr marL="717550" indent="0">
              <a:buNone/>
            </a:pPr>
            <a:r>
              <a:rPr lang="pl-PL" sz="2600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Wynik to %d</a:t>
            </a:r>
            <a:r>
              <a:rPr lang="mr-IN" sz="2600" dirty="0"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pl-PL" sz="2600" dirty="0">
                <a:latin typeface="Consolas" charset="0"/>
                <a:ea typeface="Consolas" charset="0"/>
                <a:cs typeface="Consolas" charset="0"/>
              </a:rPr>
              <a:t>, 24);</a:t>
            </a:r>
          </a:p>
          <a:p>
            <a:endParaRPr lang="pl-PL" sz="2600" dirty="0"/>
          </a:p>
        </p:txBody>
      </p:sp>
    </p:spTree>
    <p:extLst>
      <p:ext uri="{BB962C8B-B14F-4D97-AF65-F5344CB8AC3E}">
        <p14:creationId xmlns:p14="http://schemas.microsoft.com/office/powerpoint/2010/main" val="73809099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1563</Words>
  <Application>Microsoft Office PowerPoint</Application>
  <PresentationFormat>Panoramiczny</PresentationFormat>
  <Paragraphs>202</Paragraphs>
  <Slides>29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Motyw pakietu Office</vt:lpstr>
      <vt:lpstr>Operatory wejścia i wyjścia w języku C Z zastosowaniem w C++</vt:lpstr>
      <vt:lpstr>Obsługa wejścia/wyjścia w C++</vt:lpstr>
      <vt:lpstr>Obsługa wejścia/wyjścia w języku C</vt:lpstr>
      <vt:lpstr>Printf - przykład</vt:lpstr>
      <vt:lpstr>Scanf - przykład</vt:lpstr>
      <vt:lpstr>Znaki specjalne</vt:lpstr>
      <vt:lpstr>Znaki specjalne</vt:lpstr>
      <vt:lpstr>Printf</vt:lpstr>
      <vt:lpstr>Printf</vt:lpstr>
      <vt:lpstr>Printf</vt:lpstr>
      <vt:lpstr>Formaty typów</vt:lpstr>
      <vt:lpstr>Printf i string</vt:lpstr>
      <vt:lpstr>Printf – formatowanie szerokości</vt:lpstr>
      <vt:lpstr>Printf – formatowanie szerokości</vt:lpstr>
      <vt:lpstr>Printf – uzupełniane do szerokości</vt:lpstr>
      <vt:lpstr>Printf – liczby rzeczywiste</vt:lpstr>
      <vt:lpstr>Printf – liczby rzeczywiste</vt:lpstr>
      <vt:lpstr>Printf – notacja naukowa</vt:lpstr>
      <vt:lpstr>Printf – znak liczby</vt:lpstr>
      <vt:lpstr>Printf – inne systemy</vt:lpstr>
      <vt:lpstr>Scanf</vt:lpstr>
      <vt:lpstr>Scanf</vt:lpstr>
      <vt:lpstr>Scanf</vt:lpstr>
      <vt:lpstr>Scanf</vt:lpstr>
      <vt:lpstr>Scanf - tekst</vt:lpstr>
      <vt:lpstr>Scanf - ignorowanie</vt:lpstr>
      <vt:lpstr>Scanf – maksymalna długość</vt:lpstr>
      <vt:lpstr>Scanf – maksymalna długość</vt:lpstr>
      <vt:lpstr>Scanf – koniec wejścia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Operatory wejścia wyjścia w języku C</dc:title>
  <dc:creator>Damian Kurpiewski</dc:creator>
  <cp:lastModifiedBy>Damian Kurpiewski</cp:lastModifiedBy>
  <cp:revision>16</cp:revision>
  <cp:lastPrinted>2017-10-05T18:19:49Z</cp:lastPrinted>
  <dcterms:created xsi:type="dcterms:W3CDTF">2017-09-29T10:07:22Z</dcterms:created>
  <dcterms:modified xsi:type="dcterms:W3CDTF">2021-10-12T09:38:27Z</dcterms:modified>
</cp:coreProperties>
</file>

<file path=docProps/thumbnail.jpeg>
</file>